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5" d="100"/>
          <a:sy n="135" d="100"/>
        </p:scale>
        <p:origin x="-8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2AD0-43C2-C642-822C-9D56A445690D}" type="datetimeFigureOut">
              <a:rPr lang="en-US" smtClean="0"/>
              <a:t>28.02.2016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E1385-C991-544D-864D-3D06A7384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32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2AD0-43C2-C642-822C-9D56A445690D}" type="datetimeFigureOut">
              <a:rPr lang="en-US" smtClean="0"/>
              <a:t>28.02.2016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E1385-C991-544D-864D-3D06A7384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5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2AD0-43C2-C642-822C-9D56A445690D}" type="datetimeFigureOut">
              <a:rPr lang="en-US" smtClean="0"/>
              <a:t>28.02.2016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E1385-C991-544D-864D-3D06A7384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6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2AD0-43C2-C642-822C-9D56A445690D}" type="datetimeFigureOut">
              <a:rPr lang="en-US" smtClean="0"/>
              <a:t>28.02.2016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E1385-C991-544D-864D-3D06A7384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97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2AD0-43C2-C642-822C-9D56A445690D}" type="datetimeFigureOut">
              <a:rPr lang="en-US" smtClean="0"/>
              <a:t>28.02.2016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E1385-C991-544D-864D-3D06A7384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73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2AD0-43C2-C642-822C-9D56A445690D}" type="datetimeFigureOut">
              <a:rPr lang="en-US" smtClean="0"/>
              <a:t>28.02.2016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E1385-C991-544D-864D-3D06A7384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2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2AD0-43C2-C642-822C-9D56A445690D}" type="datetimeFigureOut">
              <a:rPr lang="en-US" smtClean="0"/>
              <a:t>28.02.2016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E1385-C991-544D-864D-3D06A7384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7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2AD0-43C2-C642-822C-9D56A445690D}" type="datetimeFigureOut">
              <a:rPr lang="en-US" smtClean="0"/>
              <a:t>28.02.2016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E1385-C991-544D-864D-3D06A7384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2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2AD0-43C2-C642-822C-9D56A445690D}" type="datetimeFigureOut">
              <a:rPr lang="en-US" smtClean="0"/>
              <a:t>28.02.2016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E1385-C991-544D-864D-3D06A7384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5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2AD0-43C2-C642-822C-9D56A445690D}" type="datetimeFigureOut">
              <a:rPr lang="en-US" smtClean="0"/>
              <a:t>28.02.2016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E1385-C991-544D-864D-3D06A7384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8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2AD0-43C2-C642-822C-9D56A445690D}" type="datetimeFigureOut">
              <a:rPr lang="en-US" smtClean="0"/>
              <a:t>28.02.2016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E1385-C991-544D-864D-3D06A7384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8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72AD0-43C2-C642-822C-9D56A445690D}" type="datetimeFigureOut">
              <a:rPr lang="en-US" smtClean="0"/>
              <a:t>28.02.2016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E1385-C991-544D-864D-3D06A7384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3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620" y="1840456"/>
            <a:ext cx="8148760" cy="1713985"/>
          </a:xfrm>
        </p:spPr>
        <p:txBody>
          <a:bodyPr>
            <a:normAutofit/>
          </a:bodyPr>
          <a:lstStyle/>
          <a:p>
            <a:r>
              <a:rPr lang="en-US" sz="7200" dirty="0" err="1" smtClean="0"/>
              <a:t>SikuWawa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/>
          <a:p>
            <a:r>
              <a:rPr lang="en-US" sz="1000" dirty="0" err="1"/>
              <a:t>d</a:t>
            </a:r>
            <a:r>
              <a:rPr lang="en-US" sz="1000" dirty="0" err="1" smtClean="0"/>
              <a:t>umnie</a:t>
            </a:r>
            <a:r>
              <a:rPr lang="en-US" sz="1000" dirty="0" smtClean="0"/>
              <a:t> </a:t>
            </a:r>
            <a:r>
              <a:rPr lang="en-US" sz="1000" dirty="0" err="1" smtClean="0"/>
              <a:t>stworzone</a:t>
            </a:r>
            <a:r>
              <a:rPr lang="en-US" sz="1000" dirty="0" smtClean="0"/>
              <a:t> </a:t>
            </a:r>
            <a:r>
              <a:rPr lang="en-US" sz="1000" dirty="0" err="1" smtClean="0"/>
              <a:t>przez</a:t>
            </a:r>
            <a:r>
              <a:rPr lang="en-US" sz="1000" dirty="0" smtClean="0"/>
              <a:t> 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2000" i="1" dirty="0" smtClean="0">
                <a:latin typeface="Lucida Handwriting"/>
                <a:cs typeface="Lucida Handwriting"/>
              </a:rPr>
              <a:t>You’re welcome!</a:t>
            </a:r>
          </a:p>
          <a:p>
            <a:endParaRPr lang="en-US" sz="2000" dirty="0" smtClean="0"/>
          </a:p>
          <a:p>
            <a:r>
              <a:rPr lang="en-US" sz="2000" dirty="0" smtClean="0"/>
              <a:t>Adam, </a:t>
            </a:r>
            <a:r>
              <a:rPr lang="en-US" sz="2000" dirty="0" err="1" smtClean="0"/>
              <a:t>Alicja</a:t>
            </a:r>
            <a:r>
              <a:rPr lang="en-US" sz="2000" dirty="0" smtClean="0"/>
              <a:t>, Karol, </a:t>
            </a:r>
            <a:r>
              <a:rPr lang="en-US" sz="2000" dirty="0" err="1" smtClean="0"/>
              <a:t>Piotrek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196" y="1963610"/>
            <a:ext cx="4039970" cy="163684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0" y="3524471"/>
            <a:ext cx="9144000" cy="9202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613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Grupy</a:t>
            </a:r>
            <a:r>
              <a:rPr lang="en-US" dirty="0" smtClean="0"/>
              <a:t> </a:t>
            </a:r>
            <a:r>
              <a:rPr lang="en-US" dirty="0" err="1" smtClean="0"/>
              <a:t>docelowe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675812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Gdzie</a:t>
            </a:r>
            <a:r>
              <a:rPr lang="en-US" sz="1800" dirty="0" smtClean="0"/>
              <a:t> jest </a:t>
            </a:r>
            <a:r>
              <a:rPr lang="en-US" sz="1800" dirty="0" err="1" smtClean="0"/>
              <a:t>najbliższa</a:t>
            </a:r>
            <a:r>
              <a:rPr lang="en-US" sz="1800" dirty="0" smtClean="0"/>
              <a:t> </a:t>
            </a:r>
            <a:r>
              <a:rPr lang="en-US" sz="1800" dirty="0" err="1" smtClean="0"/>
              <a:t>toaleta</a:t>
            </a:r>
            <a:r>
              <a:rPr lang="en-US" sz="1800" dirty="0" smtClean="0"/>
              <a:t>?</a:t>
            </a:r>
          </a:p>
          <a:p>
            <a:r>
              <a:rPr lang="en-US" sz="1800" dirty="0" err="1" smtClean="0"/>
              <a:t>Gdzie</a:t>
            </a:r>
            <a:r>
              <a:rPr lang="en-US" sz="1800" dirty="0" smtClean="0"/>
              <a:t> </a:t>
            </a:r>
            <a:r>
              <a:rPr lang="en-US" sz="1800" dirty="0" err="1" smtClean="0"/>
              <a:t>można</a:t>
            </a:r>
            <a:r>
              <a:rPr lang="en-US" sz="1800" dirty="0" smtClean="0"/>
              <a:t> </a:t>
            </a:r>
            <a:r>
              <a:rPr lang="en-US" sz="1800" dirty="0" err="1" smtClean="0"/>
              <a:t>skorzystać</a:t>
            </a:r>
            <a:r>
              <a:rPr lang="en-US" sz="1800" dirty="0" smtClean="0"/>
              <a:t> z </a:t>
            </a:r>
            <a:r>
              <a:rPr lang="en-US" sz="1800" dirty="0" err="1" smtClean="0"/>
              <a:t>przewijaka</a:t>
            </a:r>
            <a:r>
              <a:rPr lang="en-US" sz="1800" dirty="0" smtClean="0"/>
              <a:t>?</a:t>
            </a:r>
          </a:p>
          <a:p>
            <a:r>
              <a:rPr lang="en-US" sz="1800" dirty="0" err="1" smtClean="0"/>
              <a:t>Gdzie</a:t>
            </a:r>
            <a:r>
              <a:rPr lang="en-US" sz="1800" dirty="0" smtClean="0"/>
              <a:t> </a:t>
            </a:r>
            <a:r>
              <a:rPr lang="en-US" sz="1800" dirty="0" err="1" smtClean="0"/>
              <a:t>się</a:t>
            </a:r>
            <a:r>
              <a:rPr lang="en-US" sz="1800" dirty="0" smtClean="0"/>
              <a:t> </a:t>
            </a:r>
            <a:r>
              <a:rPr lang="en-US" sz="1800" dirty="0" err="1" smtClean="0"/>
              <a:t>udać</a:t>
            </a:r>
            <a:r>
              <a:rPr lang="en-US" sz="1800" dirty="0" smtClean="0"/>
              <a:t>, </a:t>
            </a:r>
            <a:r>
              <a:rPr lang="en-US" sz="1800" dirty="0" err="1" smtClean="0"/>
              <a:t>gdy</a:t>
            </a:r>
            <a:r>
              <a:rPr lang="en-US" sz="1800" dirty="0" smtClean="0"/>
              <a:t> </a:t>
            </a:r>
            <a:r>
              <a:rPr lang="en-US" sz="1800" dirty="0" err="1" smtClean="0"/>
              <a:t>nie</a:t>
            </a:r>
            <a:r>
              <a:rPr lang="en-US" sz="1800" dirty="0" smtClean="0"/>
              <a:t> ma </a:t>
            </a:r>
            <a:r>
              <a:rPr lang="en-US" sz="1800" dirty="0" err="1" smtClean="0"/>
              <a:t>się</a:t>
            </a:r>
            <a:r>
              <a:rPr lang="en-US" sz="1800" dirty="0" smtClean="0"/>
              <a:t> </a:t>
            </a:r>
            <a:r>
              <a:rPr lang="en-US" sz="1800" dirty="0" err="1" smtClean="0"/>
              <a:t>drobnych</a:t>
            </a:r>
            <a:r>
              <a:rPr lang="en-US" sz="1800" dirty="0" smtClean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kobiety</a:t>
            </a:r>
            <a:r>
              <a:rPr lang="en-US" dirty="0" smtClean="0"/>
              <a:t> w </a:t>
            </a:r>
            <a:r>
              <a:rPr lang="en-US" dirty="0" err="1" smtClean="0"/>
              <a:t>ciąży</a:t>
            </a:r>
            <a:endParaRPr lang="en-US" dirty="0" smtClean="0"/>
          </a:p>
          <a:p>
            <a:r>
              <a:rPr lang="en-US" dirty="0" err="1" smtClean="0"/>
              <a:t>rodzice</a:t>
            </a:r>
            <a:r>
              <a:rPr lang="en-US" dirty="0" smtClean="0"/>
              <a:t> </a:t>
            </a:r>
            <a:r>
              <a:rPr lang="en-US" dirty="0" err="1" smtClean="0"/>
              <a:t>małych</a:t>
            </a:r>
            <a:r>
              <a:rPr lang="en-US" dirty="0" smtClean="0"/>
              <a:t> </a:t>
            </a:r>
            <a:r>
              <a:rPr lang="en-US" dirty="0" err="1" smtClean="0"/>
              <a:t>dzieci</a:t>
            </a:r>
            <a:endParaRPr lang="en-US" dirty="0" smtClean="0"/>
          </a:p>
          <a:p>
            <a:r>
              <a:rPr lang="en-US" dirty="0" err="1" smtClean="0"/>
              <a:t>osoby</a:t>
            </a:r>
            <a:r>
              <a:rPr lang="en-US" dirty="0" smtClean="0"/>
              <a:t> </a:t>
            </a:r>
            <a:r>
              <a:rPr lang="en-US" dirty="0" err="1" smtClean="0"/>
              <a:t>starsze</a:t>
            </a:r>
            <a:endParaRPr lang="en-US" dirty="0" smtClean="0"/>
          </a:p>
          <a:p>
            <a:r>
              <a:rPr lang="en-US" dirty="0" err="1" smtClean="0"/>
              <a:t>turyści</a:t>
            </a:r>
            <a:endParaRPr lang="en-US" dirty="0" smtClean="0"/>
          </a:p>
          <a:p>
            <a:r>
              <a:rPr lang="en-US" dirty="0" err="1" smtClean="0"/>
              <a:t>niepełnosprawni</a:t>
            </a:r>
            <a:endParaRPr lang="en-US" dirty="0" smtClean="0"/>
          </a:p>
          <a:p>
            <a:r>
              <a:rPr lang="en-US" dirty="0" err="1" smtClean="0"/>
              <a:t>osoby</a:t>
            </a:r>
            <a:r>
              <a:rPr lang="en-US" dirty="0" smtClean="0"/>
              <a:t> z </a:t>
            </a:r>
            <a:r>
              <a:rPr lang="en-US" dirty="0" err="1" smtClean="0"/>
              <a:t>problemami</a:t>
            </a:r>
            <a:r>
              <a:rPr lang="en-US" dirty="0" smtClean="0"/>
              <a:t> </a:t>
            </a:r>
            <a:r>
              <a:rPr lang="en-US" dirty="0" err="1" smtClean="0"/>
              <a:t>gastrycznymi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DSC_034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3" r="14289"/>
          <a:stretch/>
        </p:blipFill>
        <p:spPr>
          <a:xfrm>
            <a:off x="561363" y="3147184"/>
            <a:ext cx="3856954" cy="2806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47416" y="649681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09869" y="3837355"/>
            <a:ext cx="367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WC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66868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51" y="3571639"/>
            <a:ext cx="3125564" cy="182089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biznesowy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producenci</a:t>
            </a:r>
            <a:r>
              <a:rPr lang="en-US" dirty="0" smtClean="0"/>
              <a:t> </a:t>
            </a:r>
            <a:r>
              <a:rPr lang="en-US" dirty="0" err="1" smtClean="0"/>
              <a:t>środków</a:t>
            </a:r>
            <a:r>
              <a:rPr lang="en-US" dirty="0" smtClean="0"/>
              <a:t> </a:t>
            </a:r>
            <a:r>
              <a:rPr lang="en-US" dirty="0" err="1" smtClean="0"/>
              <a:t>czystości</a:t>
            </a:r>
            <a:endParaRPr lang="en-US" dirty="0" smtClean="0"/>
          </a:p>
          <a:p>
            <a:r>
              <a:rPr lang="en-US" dirty="0" err="1" smtClean="0"/>
              <a:t>producenci</a:t>
            </a:r>
            <a:r>
              <a:rPr lang="en-US" dirty="0" smtClean="0"/>
              <a:t> </a:t>
            </a:r>
            <a:r>
              <a:rPr lang="en-US" dirty="0" err="1" smtClean="0"/>
              <a:t>pieluszek</a:t>
            </a:r>
            <a:r>
              <a:rPr lang="en-US" dirty="0" smtClean="0"/>
              <a:t>/</a:t>
            </a:r>
            <a:r>
              <a:rPr lang="en-US" dirty="0" err="1" smtClean="0"/>
              <a:t>podpasek</a:t>
            </a:r>
            <a:endParaRPr lang="en-US" dirty="0" smtClean="0"/>
          </a:p>
          <a:p>
            <a:r>
              <a:rPr lang="en-US" dirty="0" err="1" smtClean="0"/>
              <a:t>telefoniczne</a:t>
            </a:r>
            <a:r>
              <a:rPr lang="en-US" dirty="0" smtClean="0"/>
              <a:t> </a:t>
            </a:r>
            <a:r>
              <a:rPr lang="en-US" dirty="0" err="1" smtClean="0"/>
              <a:t>płatności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korzystanie</a:t>
            </a:r>
            <a:endParaRPr lang="en-US" dirty="0" smtClean="0"/>
          </a:p>
          <a:p>
            <a:r>
              <a:rPr lang="en-US" dirty="0" smtClean="0"/>
              <a:t>content </a:t>
            </a:r>
            <a:r>
              <a:rPr lang="en-US" dirty="0" err="1" smtClean="0"/>
              <a:t>tylko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</a:t>
            </a:r>
            <a:r>
              <a:rPr lang="en-US" dirty="0" err="1" smtClean="0"/>
              <a:t>checkinie</a:t>
            </a:r>
            <a:r>
              <a:rPr lang="en-US" dirty="0" smtClean="0"/>
              <a:t> w </a:t>
            </a:r>
            <a:r>
              <a:rPr lang="en-US" dirty="0" err="1" smtClean="0"/>
              <a:t>toalecie</a:t>
            </a:r>
            <a:r>
              <a:rPr lang="en-US" dirty="0" smtClean="0"/>
              <a:t> (</a:t>
            </a:r>
            <a:r>
              <a:rPr lang="en-US" dirty="0" err="1" smtClean="0"/>
              <a:t>powieść</a:t>
            </a:r>
            <a:r>
              <a:rPr lang="en-US" dirty="0" smtClean="0"/>
              <a:t> w </a:t>
            </a:r>
            <a:r>
              <a:rPr lang="en-US" dirty="0" err="1" smtClean="0"/>
              <a:t>odcinkach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reklamy</a:t>
            </a:r>
            <a:endParaRPr lang="en-US" dirty="0" smtClean="0"/>
          </a:p>
          <a:p>
            <a:r>
              <a:rPr lang="en-US" dirty="0" err="1" smtClean="0"/>
              <a:t>sprzedaż</a:t>
            </a:r>
            <a:r>
              <a:rPr lang="en-US" dirty="0" smtClean="0"/>
              <a:t> </a:t>
            </a:r>
            <a:r>
              <a:rPr lang="en-US" dirty="0" err="1" smtClean="0"/>
              <a:t>danych</a:t>
            </a:r>
            <a:endParaRPr lang="en-US" dirty="0" smtClean="0"/>
          </a:p>
          <a:p>
            <a:r>
              <a:rPr lang="en-US" dirty="0" smtClean="0"/>
              <a:t>bony </a:t>
            </a:r>
            <a:r>
              <a:rPr lang="en-US" dirty="0" err="1" smtClean="0"/>
              <a:t>np</a:t>
            </a:r>
            <a:r>
              <a:rPr lang="en-US" dirty="0" smtClean="0"/>
              <a:t>.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kawę</a:t>
            </a:r>
            <a:r>
              <a:rPr lang="en-US" dirty="0" smtClean="0"/>
              <a:t>, </a:t>
            </a:r>
            <a:r>
              <a:rPr lang="en-US" dirty="0" err="1" smtClean="0"/>
              <a:t>piwo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88" y="1417638"/>
            <a:ext cx="2344873" cy="1739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499" y="2088918"/>
            <a:ext cx="1187079" cy="17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37" y="5309715"/>
            <a:ext cx="2119227" cy="141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97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Zrzut ekranu 2016-02-28 17.55.29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84" b="-10284"/>
          <a:stretch>
            <a:fillRect/>
          </a:stretch>
        </p:blipFill>
        <p:spPr>
          <a:xfrm>
            <a:off x="523993" y="1082794"/>
            <a:ext cx="4038600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Funkcjonalność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Opcje</a:t>
            </a:r>
            <a:r>
              <a:rPr lang="en-US" dirty="0" smtClean="0"/>
              <a:t>: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rzewijak</a:t>
            </a:r>
            <a:endParaRPr lang="en-US" dirty="0" smtClean="0"/>
          </a:p>
          <a:p>
            <a:r>
              <a:rPr lang="en-US" dirty="0" err="1" smtClean="0"/>
              <a:t>dostosowana</a:t>
            </a:r>
            <a:r>
              <a:rPr lang="en-US" dirty="0" smtClean="0"/>
              <a:t> </a:t>
            </a:r>
            <a:r>
              <a:rPr lang="en-US" dirty="0" err="1" smtClean="0"/>
              <a:t>dla</a:t>
            </a:r>
            <a:r>
              <a:rPr lang="en-US" dirty="0" smtClean="0"/>
              <a:t> </a:t>
            </a:r>
            <a:r>
              <a:rPr lang="en-US" dirty="0" err="1" smtClean="0"/>
              <a:t>niepełnosprawnych</a:t>
            </a:r>
            <a:endParaRPr lang="en-US" dirty="0" smtClean="0"/>
          </a:p>
          <a:p>
            <a:r>
              <a:rPr lang="en-US" dirty="0" err="1" smtClean="0"/>
              <a:t>darmowa</a:t>
            </a:r>
            <a:r>
              <a:rPr lang="en-US" dirty="0" smtClean="0"/>
              <a:t>/</a:t>
            </a:r>
            <a:r>
              <a:rPr lang="en-US" dirty="0" err="1" smtClean="0"/>
              <a:t>wszystkie</a:t>
            </a:r>
            <a:endParaRPr lang="en-US" dirty="0" smtClean="0"/>
          </a:p>
          <a:p>
            <a:r>
              <a:rPr lang="en-US" dirty="0" err="1" smtClean="0"/>
              <a:t>rodzaj</a:t>
            </a:r>
            <a:r>
              <a:rPr lang="en-US" dirty="0" smtClean="0"/>
              <a:t> (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, </a:t>
            </a:r>
            <a:r>
              <a:rPr lang="en-US" dirty="0" err="1" smtClean="0"/>
              <a:t>restauracja</a:t>
            </a:r>
            <a:r>
              <a:rPr lang="en-US" dirty="0" smtClean="0"/>
              <a:t>, </a:t>
            </a:r>
            <a:r>
              <a:rPr lang="en-US" dirty="0" err="1" smtClean="0"/>
              <a:t>stacja</a:t>
            </a:r>
            <a:r>
              <a:rPr lang="en-US" dirty="0" smtClean="0"/>
              <a:t> </a:t>
            </a:r>
            <a:r>
              <a:rPr lang="en-US" dirty="0" err="1" smtClean="0"/>
              <a:t>benzynowa</a:t>
            </a:r>
            <a:r>
              <a:rPr lang="en-US" dirty="0" smtClean="0"/>
              <a:t> etc.)</a:t>
            </a:r>
          </a:p>
          <a:p>
            <a:pPr marL="0" indent="0">
              <a:buNone/>
            </a:pPr>
            <a:r>
              <a:rPr lang="en-US" dirty="0" err="1" smtClean="0"/>
              <a:t>Geolokalizacja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wskazówki</a:t>
            </a:r>
            <a:r>
              <a:rPr lang="en-US" dirty="0" smtClean="0"/>
              <a:t> </a:t>
            </a:r>
            <a:r>
              <a:rPr lang="en-US" dirty="0" err="1" smtClean="0"/>
              <a:t>dojścia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857" y="4461849"/>
            <a:ext cx="2329736" cy="1654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659473" y="5033307"/>
            <a:ext cx="4039970" cy="163684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0" y="6610087"/>
            <a:ext cx="9144000" cy="9202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534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112</Words>
  <Application>Microsoft Macintosh PowerPoint</Application>
  <PresentationFormat>On-screen Show (4:3)</PresentationFormat>
  <Paragraphs>33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SikuWawa</vt:lpstr>
      <vt:lpstr>Grupy docelowe</vt:lpstr>
      <vt:lpstr>Model biznesowy</vt:lpstr>
      <vt:lpstr>Funkcjonalność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SikuWawa</dc:title>
  <dc:creator>Adam Zadrozny</dc:creator>
  <cp:lastModifiedBy>Adam Zadrozny</cp:lastModifiedBy>
  <cp:revision>13</cp:revision>
  <cp:lastPrinted>2016-02-28T16:49:25Z</cp:lastPrinted>
  <dcterms:created xsi:type="dcterms:W3CDTF">2016-02-28T14:07:40Z</dcterms:created>
  <dcterms:modified xsi:type="dcterms:W3CDTF">2016-02-28T16:56:46Z</dcterms:modified>
</cp:coreProperties>
</file>